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6" r:id="rId7"/>
    <p:sldId id="263" r:id="rId8"/>
    <p:sldId id="267" r:id="rId9"/>
    <p:sldId id="268" r:id="rId10"/>
    <p:sldId id="264" r:id="rId11"/>
  </p:sldIdLst>
  <p:sldSz cx="12192000" cy="6858000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5756"/>
    <a:srgbClr val="004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5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216001" cy="216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92480" y="2059806"/>
            <a:ext cx="9144000" cy="104589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92480" y="3098267"/>
            <a:ext cx="9144000" cy="1030971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337" y="78381"/>
            <a:ext cx="2802587" cy="1981425"/>
          </a:xfrm>
          <a:prstGeom prst="rect">
            <a:avLst/>
          </a:prstGeom>
        </p:spPr>
      </p:pic>
      <p:pic>
        <p:nvPicPr>
          <p:cNvPr id="1030" name="Picture 6" descr="https://downloader.disk.yandex.ru/preview/e962c7245d312a1dc0c9220989c68cbb834dcf024e4e1f40d172bf52d69c7c14/64666d80/43AonNAV2lNmfaaenO_lJAGvRWipyo_fiKid15XX3EM88VaOB2VphV1IvRYaN_clzcXQpH-yMmpukIwHOQSU4g%3D%3D?uid=0&amp;filename=BusNN_mb_0000%20copy.png&amp;disposition=inline&amp;hash=&amp;limit=0&amp;content_type=image%2Fpng&amp;owner_uid=0&amp;tknv=v2&amp;size=1872x940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0" t="10509" r="2895" b="2179"/>
          <a:stretch/>
        </p:blipFill>
        <p:spPr bwMode="auto">
          <a:xfrm>
            <a:off x="2193900" y="5561400"/>
            <a:ext cx="2166546" cy="127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downloader.disk.yandex.ru/preview/40f5adc7e82ec6d36e40dc6d08bdfd17564b8e479cf026f51073ce37203742e9/64666df7/gTUs4U2YdBUTdfpsJpHoW0nFZFuFDcFKLT0q7DopLxplPtb28DJlyy4dhYuyIE1ld2pKBt2Yf5Tz3MTjktdftw%3D%3D?uid=0&amp;filename=1_View01.png&amp;disposition=inline&amp;hash=&amp;limit=0&amp;content_type=image%2Fpng&amp;owner_uid=0&amp;tknv=v2&amp;size=1872x940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3" b="13738"/>
          <a:stretch/>
        </p:blipFill>
        <p:spPr bwMode="auto">
          <a:xfrm>
            <a:off x="9039170" y="5087127"/>
            <a:ext cx="2719365" cy="171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downloader.disk.yandex.ru/preview/6f3a63487c80d4be40a815f01a35bf9fd3257fab3c3d9fc263ec1fa31025f6bf/64666e32/_a3m_4D79eS1SRsqe_wb1bZWBXuu7hpwoeVXcJDb_xqI0m9Kf1Z4JxPwbToueC9O1cgbDb0l6MeFPRoZ0W-oeA%3D%3D?uid=0&amp;filename=Sobol_NN_2265-00.png&amp;disposition=inline&amp;hash=&amp;limit=0&amp;content_type=image%2Fpng&amp;owner_uid=0&amp;tknv=v2&amp;size=1872x940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4" t="17705" r="7835" b="6717"/>
          <a:stretch/>
        </p:blipFill>
        <p:spPr bwMode="auto">
          <a:xfrm>
            <a:off x="4620062" y="5561400"/>
            <a:ext cx="1994190" cy="121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downloader.disk.yandex.ru/preview/34462afa808989fa12f7df8b03d85e8a6d2d23bf979044bfd6051a06bc82a3dd/64666d80/AxDJFSXEiItQI9xfkiw9T2iAa90-gPCtsOheXrUG6Vo5wk00Z-vlTpYz__ri0MSEPmeR6OdlEaYJjxvdFVfK2g%3D%3D?uid=0&amp;filename=bort_mb_1r_0000%20copy.png&amp;disposition=inline&amp;hash=&amp;limit=0&amp;content_type=image%2Fpng&amp;owner_uid=0&amp;tknv=v2&amp;size=1872x940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1" t="17659"/>
          <a:stretch/>
        </p:blipFill>
        <p:spPr bwMode="auto">
          <a:xfrm>
            <a:off x="112947" y="5625492"/>
            <a:ext cx="2241632" cy="122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downloader.disk.yandex.ru/preview/65506aaaa08138e2d550c89bc5fada22aa1d8761d53e0b6821490ca4e4534e46/64664d91/rhAWkOOP3Bxh4Y1A_V6_umOrX7c29WIcCPK4-DyqIisevAE1n8cyIlfkUzAyeLAtgjQFWXrlCVDq6m5l49zSkA%3D%3D?uid=0&amp;filename=v1a.png&amp;disposition=inline&amp;hash=&amp;limit=0&amp;content_type=image%2Fpng&amp;owner_uid=0&amp;tknv=v2&amp;size=1872x940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133" y="5561400"/>
            <a:ext cx="1985037" cy="120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618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9658" y="185740"/>
            <a:ext cx="10387264" cy="781182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9658" y="1152809"/>
            <a:ext cx="10515600" cy="4351338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390756" y="6548850"/>
            <a:ext cx="2743200" cy="227333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A9DFD347-4CB2-4195-8FC9-A9E7D8C02005}" type="datetimeFigureOut">
              <a:rPr lang="ru-RU" smtClean="0"/>
              <a:pPr/>
              <a:t>30.05.2023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548850"/>
            <a:ext cx="4114800" cy="227333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548850"/>
            <a:ext cx="2743200" cy="227333"/>
          </a:xfrm>
          <a:prstGeom prst="rect">
            <a:avLst/>
          </a:prstGeom>
        </p:spPr>
        <p:txBody>
          <a:bodyPr/>
          <a:lstStyle>
            <a:lvl1pPr algn="r"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A4EBEB5-BD02-46DC-AA6E-418D8B65E8BD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 flipV="1">
            <a:off x="479658" y="972152"/>
            <a:ext cx="11232683" cy="9626"/>
          </a:xfrm>
          <a:prstGeom prst="line">
            <a:avLst/>
          </a:prstGeom>
          <a:ln w="12700">
            <a:solidFill>
              <a:srgbClr val="0045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104" y="0"/>
            <a:ext cx="1523015" cy="107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88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9658" y="191872"/>
            <a:ext cx="10432983" cy="789907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390756" y="6548850"/>
            <a:ext cx="2743200" cy="227333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A9DFD347-4CB2-4195-8FC9-A9E7D8C02005}" type="datetimeFigureOut">
              <a:rPr lang="ru-RU" smtClean="0"/>
              <a:pPr/>
              <a:t>30.05.2023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548850"/>
            <a:ext cx="4114800" cy="227333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548850"/>
            <a:ext cx="2743200" cy="227333"/>
          </a:xfrm>
          <a:prstGeom prst="rect">
            <a:avLst/>
          </a:prstGeom>
        </p:spPr>
        <p:txBody>
          <a:bodyPr/>
          <a:lstStyle>
            <a:lvl1pPr algn="r"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A4EBEB5-BD02-46DC-AA6E-418D8B65E8BD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 flipV="1">
            <a:off x="479658" y="972152"/>
            <a:ext cx="11232683" cy="9626"/>
          </a:xfrm>
          <a:prstGeom prst="line">
            <a:avLst/>
          </a:prstGeom>
          <a:ln w="12700">
            <a:solidFill>
              <a:srgbClr val="0045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218" y="0"/>
            <a:ext cx="1457163" cy="103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99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9658" y="182245"/>
            <a:ext cx="10432983" cy="789907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390756" y="6548850"/>
            <a:ext cx="2743200" cy="227333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A9DFD347-4CB2-4195-8FC9-A9E7D8C02005}" type="datetimeFigureOut">
              <a:rPr lang="ru-RU" smtClean="0"/>
              <a:pPr/>
              <a:t>30.05.2023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548850"/>
            <a:ext cx="4114800" cy="227333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548850"/>
            <a:ext cx="2743200" cy="227333"/>
          </a:xfrm>
          <a:prstGeom prst="rect">
            <a:avLst/>
          </a:prstGeom>
        </p:spPr>
        <p:txBody>
          <a:bodyPr/>
          <a:lstStyle>
            <a:lvl1pPr algn="r"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A4EBEB5-BD02-46DC-AA6E-418D8B65E8BD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 flipV="1">
            <a:off x="479658" y="972152"/>
            <a:ext cx="11232683" cy="9626"/>
          </a:xfrm>
          <a:prstGeom prst="line">
            <a:avLst/>
          </a:prstGeom>
          <a:ln w="12700">
            <a:solidFill>
              <a:srgbClr val="0045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219" y="534"/>
            <a:ext cx="1457162" cy="1030212"/>
          </a:xfrm>
          <a:prstGeom prst="rect">
            <a:avLst/>
          </a:prstGeom>
        </p:spPr>
      </p:pic>
      <p:sp>
        <p:nvSpPr>
          <p:cNvPr id="10" name="Объект 2"/>
          <p:cNvSpPr>
            <a:spLocks noGrp="1"/>
          </p:cNvSpPr>
          <p:nvPr>
            <p:ph sz="half" idx="1"/>
          </p:nvPr>
        </p:nvSpPr>
        <p:spPr>
          <a:xfrm>
            <a:off x="390756" y="1297188"/>
            <a:ext cx="5181600" cy="4351338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1" name="Объект 3"/>
          <p:cNvSpPr>
            <a:spLocks noGrp="1"/>
          </p:cNvSpPr>
          <p:nvPr>
            <p:ph sz="half" idx="2"/>
          </p:nvPr>
        </p:nvSpPr>
        <p:spPr>
          <a:xfrm>
            <a:off x="5724756" y="1297188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691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4" t="7382" r="8342" b="126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>
          <a:xfrm>
            <a:off x="390756" y="6548850"/>
            <a:ext cx="2743200" cy="227333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A9DFD347-4CB2-4195-8FC9-A9E7D8C02005}" type="datetimeFigureOut">
              <a:rPr lang="ru-RU" smtClean="0"/>
              <a:pPr/>
              <a:t>30.05.2023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548850"/>
            <a:ext cx="4114800" cy="227333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548850"/>
            <a:ext cx="2743200" cy="227333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A4EBEB5-BD02-46DC-AA6E-418D8B65E8B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64" y="185739"/>
            <a:ext cx="1435797" cy="101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70" t="12323" r="4395" b="6135"/>
          <a:stretch/>
        </p:blipFill>
        <p:spPr>
          <a:xfrm>
            <a:off x="1" y="-31916"/>
            <a:ext cx="12192000" cy="6889916"/>
          </a:xfrm>
          <a:prstGeom prst="rect">
            <a:avLst/>
          </a:prstGeom>
        </p:spPr>
      </p:pic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>
          <a:xfrm>
            <a:off x="390756" y="6548850"/>
            <a:ext cx="2743200" cy="227333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A9DFD347-4CB2-4195-8FC9-A9E7D8C02005}" type="datetimeFigureOut">
              <a:rPr lang="ru-RU" smtClean="0"/>
              <a:pPr/>
              <a:t>30.05.2023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548850"/>
            <a:ext cx="4114800" cy="227333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548850"/>
            <a:ext cx="2743200" cy="227333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A4EBEB5-BD02-46DC-AA6E-418D8B65E8B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888" y="185739"/>
            <a:ext cx="1477873" cy="10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31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06" t="16470" r="11894" b="17307"/>
          <a:stretch/>
        </p:blipFill>
        <p:spPr>
          <a:xfrm>
            <a:off x="0" y="0"/>
            <a:ext cx="12230382" cy="6858000"/>
          </a:xfrm>
          <a:prstGeom prst="rect">
            <a:avLst/>
          </a:prstGeom>
        </p:spPr>
      </p:pic>
      <p:sp>
        <p:nvSpPr>
          <p:cNvPr id="10" name="Дата 3"/>
          <p:cNvSpPr>
            <a:spLocks noGrp="1"/>
          </p:cNvSpPr>
          <p:nvPr>
            <p:ph type="dt" sz="half" idx="10"/>
          </p:nvPr>
        </p:nvSpPr>
        <p:spPr>
          <a:xfrm>
            <a:off x="390756" y="6548850"/>
            <a:ext cx="2743200" cy="227333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A9DFD347-4CB2-4195-8FC9-A9E7D8C02005}" type="datetimeFigureOut">
              <a:rPr lang="ru-RU" smtClean="0"/>
              <a:pPr/>
              <a:t>30.05.2023</a:t>
            </a:fld>
            <a:endParaRPr lang="ru-RU"/>
          </a:p>
        </p:txBody>
      </p:sp>
      <p:sp>
        <p:nvSpPr>
          <p:cNvPr id="11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548850"/>
            <a:ext cx="4114800" cy="227333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2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548850"/>
            <a:ext cx="2743200" cy="227333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A4EBEB5-BD02-46DC-AA6E-418D8B65E8B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567" y="204989"/>
            <a:ext cx="1474821" cy="104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9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 rotWithShape="1">
          <a:blip r:embed="rId2"/>
          <a:srcRect l="27322" t="34208" r="27214" b="203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>
          <a:xfrm>
            <a:off x="390756" y="6548850"/>
            <a:ext cx="2743200" cy="227333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A9DFD347-4CB2-4195-8FC9-A9E7D8C02005}" type="datetimeFigureOut">
              <a:rPr lang="ru-RU" smtClean="0"/>
              <a:pPr/>
              <a:t>30.05.2023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548850"/>
            <a:ext cx="4114800" cy="227333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548850"/>
            <a:ext cx="2743200" cy="227333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A4EBEB5-BD02-46DC-AA6E-418D8B65E8B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888" y="185739"/>
            <a:ext cx="1477873" cy="10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76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5792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4" r:id="rId4"/>
    <p:sldLayoutId id="2147483662" r:id="rId5"/>
    <p:sldLayoutId id="2147483660" r:id="rId6"/>
    <p:sldLayoutId id="2147483655" r:id="rId7"/>
    <p:sldLayoutId id="2147483663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9" Type="http://schemas.microsoft.com/office/2007/relationships/hdphoto" Target="../media/hdphoto4.wdp"/><Relationship Id="rId3" Type="http://schemas.openxmlformats.org/officeDocument/2006/relationships/image" Target="../media/image14.jpg"/><Relationship Id="rId21" Type="http://schemas.openxmlformats.org/officeDocument/2006/relationships/image" Target="../media/image32.png"/><Relationship Id="rId34" Type="http://schemas.openxmlformats.org/officeDocument/2006/relationships/image" Target="../media/image43.png"/><Relationship Id="rId42" Type="http://schemas.openxmlformats.org/officeDocument/2006/relationships/image" Target="../media/image47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33" Type="http://schemas.microsoft.com/office/2007/relationships/hdphoto" Target="../media/hdphoto1.wdp"/><Relationship Id="rId38" Type="http://schemas.openxmlformats.org/officeDocument/2006/relationships/image" Target="../media/image45.png"/><Relationship Id="rId2" Type="http://schemas.openxmlformats.org/officeDocument/2006/relationships/image" Target="../media/image13.jp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41" Type="http://schemas.microsoft.com/office/2007/relationships/hdphoto" Target="../media/hdphoto5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2.png"/><Relationship Id="rId37" Type="http://schemas.microsoft.com/office/2007/relationships/hdphoto" Target="../media/hdphoto3.wdp"/><Relationship Id="rId40" Type="http://schemas.openxmlformats.org/officeDocument/2006/relationships/image" Target="../media/image46.png"/><Relationship Id="rId45" Type="http://schemas.openxmlformats.org/officeDocument/2006/relationships/image" Target="../media/image49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36" Type="http://schemas.openxmlformats.org/officeDocument/2006/relationships/image" Target="../media/image4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NULL"/><Relationship Id="rId44" Type="http://schemas.openxmlformats.org/officeDocument/2006/relationships/image" Target="../media/image48.png"/><Relationship Id="rId4" Type="http://schemas.openxmlformats.org/officeDocument/2006/relationships/image" Target="../media/image15.jp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35" Type="http://schemas.microsoft.com/office/2007/relationships/hdphoto" Target="../media/hdphoto2.wdp"/><Relationship Id="rId43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4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презентация</a:t>
            </a:r>
            <a:endParaRPr lang="ru-RU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одзаголовок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шаблон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42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5190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Фирменные шрифт, цвет, элементы</a:t>
            </a:r>
            <a:endParaRPr lang="ru-RU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219156" y="2579663"/>
            <a:ext cx="18357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456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0R 69G </a:t>
            </a:r>
            <a:r>
              <a:rPr lang="en-GB" dirty="0" smtClean="0">
                <a:solidFill>
                  <a:srgbClr val="00456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109B</a:t>
            </a:r>
            <a:r>
              <a:rPr lang="ru-RU" dirty="0" smtClean="0">
                <a:solidFill>
                  <a:srgbClr val="00456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r>
              <a:rPr lang="en-GB" dirty="0">
                <a:solidFill>
                  <a:srgbClr val="57575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87R 87G </a:t>
            </a:r>
            <a:r>
              <a:rPr lang="en-GB" dirty="0" smtClean="0">
                <a:solidFill>
                  <a:srgbClr val="57575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86B</a:t>
            </a:r>
            <a:endParaRPr lang="ru-RU" dirty="0">
              <a:solidFill>
                <a:srgbClr val="57575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588008" y="2608876"/>
            <a:ext cx="5444035" cy="586596"/>
            <a:chOff x="525445" y="1285337"/>
            <a:chExt cx="5444035" cy="586596"/>
          </a:xfrm>
        </p:grpSpPr>
        <p:sp>
          <p:nvSpPr>
            <p:cNvPr id="3" name="Прямоугольник 2"/>
            <p:cNvSpPr/>
            <p:nvPr/>
          </p:nvSpPr>
          <p:spPr>
            <a:xfrm>
              <a:off x="552092" y="1285337"/>
              <a:ext cx="5417388" cy="586596"/>
            </a:xfrm>
            <a:prstGeom prst="rect">
              <a:avLst/>
            </a:prstGeom>
            <a:solidFill>
              <a:srgbClr val="00456D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7" name="Прямая соединительная линия 6"/>
            <p:cNvCxnSpPr/>
            <p:nvPr/>
          </p:nvCxnSpPr>
          <p:spPr>
            <a:xfrm>
              <a:off x="1284135" y="1393969"/>
              <a:ext cx="0" cy="369332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25445" y="1285337"/>
              <a:ext cx="716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 smtClean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01</a:t>
              </a:r>
              <a:endPara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6219158" y="4356508"/>
            <a:ext cx="18357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57575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87R 87G </a:t>
            </a:r>
            <a:r>
              <a:rPr lang="en-GB" dirty="0" smtClean="0">
                <a:solidFill>
                  <a:srgbClr val="57575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86B</a:t>
            </a:r>
            <a:r>
              <a:rPr lang="ru-RU" dirty="0" smtClean="0">
                <a:solidFill>
                  <a:srgbClr val="57575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r>
              <a:rPr lang="en-GB" dirty="0">
                <a:solidFill>
                  <a:srgbClr val="00456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0R 69G 109B</a:t>
            </a:r>
            <a:endParaRPr lang="ru-RU" dirty="0">
              <a:solidFill>
                <a:srgbClr val="57575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623749" y="4150369"/>
            <a:ext cx="720738" cy="683394"/>
            <a:chOff x="617174" y="2194561"/>
            <a:chExt cx="720738" cy="683394"/>
          </a:xfrm>
        </p:grpSpPr>
        <p:sp>
          <p:nvSpPr>
            <p:cNvPr id="9" name="Овал 8"/>
            <p:cNvSpPr/>
            <p:nvPr/>
          </p:nvSpPr>
          <p:spPr>
            <a:xfrm>
              <a:off x="635846" y="2194561"/>
              <a:ext cx="702066" cy="683394"/>
            </a:xfrm>
            <a:prstGeom prst="ellipse">
              <a:avLst/>
            </a:prstGeom>
            <a:solidFill>
              <a:srgbClr val="575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>
                <a:solidFill>
                  <a:srgbClr val="575756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7174" y="2269761"/>
              <a:ext cx="720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 smtClean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03</a:t>
              </a:r>
              <a:endPara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88008" y="1171770"/>
            <a:ext cx="6615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Шрифт </a:t>
            </a:r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з</a:t>
            </a:r>
            <a:r>
              <a:rPr lang="ru-RU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аголовков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и основного текста  -  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Verdana</a:t>
            </a:r>
            <a:endParaRPr lang="en-US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552" y="5207659"/>
            <a:ext cx="481804" cy="4424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3" name="TextBox 22"/>
          <p:cNvSpPr txBox="1"/>
          <p:nvPr/>
        </p:nvSpPr>
        <p:spPr>
          <a:xfrm>
            <a:off x="614655" y="3459392"/>
            <a:ext cx="716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00456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02</a:t>
            </a:r>
            <a:endParaRPr lang="ru-RU" sz="2800" b="1" dirty="0">
              <a:solidFill>
                <a:srgbClr val="00456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1371134" y="3585348"/>
            <a:ext cx="0" cy="317278"/>
          </a:xfrm>
          <a:prstGeom prst="line">
            <a:avLst/>
          </a:prstGeom>
          <a:ln w="19050">
            <a:solidFill>
              <a:srgbClr val="0045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/>
        </p:nvSpPr>
        <p:spPr>
          <a:xfrm>
            <a:off x="6219158" y="3406624"/>
            <a:ext cx="18357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456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0R 69G </a:t>
            </a:r>
            <a:r>
              <a:rPr lang="en-GB" dirty="0" smtClean="0">
                <a:solidFill>
                  <a:srgbClr val="00456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109B</a:t>
            </a:r>
            <a:r>
              <a:rPr lang="ru-RU" dirty="0" smtClean="0">
                <a:solidFill>
                  <a:srgbClr val="00456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r>
              <a:rPr lang="en-GB" dirty="0">
                <a:solidFill>
                  <a:srgbClr val="57575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87R 87G </a:t>
            </a:r>
            <a:r>
              <a:rPr lang="en-GB" dirty="0" smtClean="0">
                <a:solidFill>
                  <a:srgbClr val="57575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86B</a:t>
            </a:r>
            <a:endParaRPr lang="ru-RU" dirty="0">
              <a:solidFill>
                <a:srgbClr val="57575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6219158" y="5073970"/>
            <a:ext cx="18357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57575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87R 87G </a:t>
            </a:r>
            <a:r>
              <a:rPr lang="en-GB" dirty="0" smtClean="0">
                <a:solidFill>
                  <a:srgbClr val="57575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86B</a:t>
            </a:r>
            <a:r>
              <a:rPr lang="ru-RU" dirty="0" smtClean="0">
                <a:solidFill>
                  <a:srgbClr val="57575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r>
              <a:rPr lang="en-GB" dirty="0">
                <a:solidFill>
                  <a:srgbClr val="00456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0R 69G 109B</a:t>
            </a:r>
            <a:endParaRPr lang="ru-RU" dirty="0">
              <a:solidFill>
                <a:srgbClr val="57575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2552" y="5949552"/>
            <a:ext cx="146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456D"/>
              </a:buClr>
              <a:buFont typeface="Wingdings" panose="05000000000000000000" pitchFamily="2" charset="2"/>
              <a:buChar char="§"/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буллит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6219157" y="5811053"/>
            <a:ext cx="18357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456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0R 69G </a:t>
            </a:r>
            <a:r>
              <a:rPr lang="en-GB" dirty="0" smtClean="0">
                <a:solidFill>
                  <a:srgbClr val="00456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109B</a:t>
            </a:r>
            <a:r>
              <a:rPr lang="ru-RU" dirty="0" smtClean="0">
                <a:solidFill>
                  <a:srgbClr val="00456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  <a:p>
            <a:r>
              <a:rPr lang="en-GB" dirty="0">
                <a:solidFill>
                  <a:srgbClr val="57575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87R 87G </a:t>
            </a:r>
            <a:r>
              <a:rPr lang="en-GB" dirty="0" smtClean="0">
                <a:solidFill>
                  <a:srgbClr val="57575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86B</a:t>
            </a:r>
            <a:endParaRPr lang="ru-RU" dirty="0">
              <a:solidFill>
                <a:srgbClr val="57575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767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275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Иконки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722" y="1238177"/>
            <a:ext cx="1185671" cy="106860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5201" y="1342729"/>
            <a:ext cx="918894" cy="8281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8247" y="2332815"/>
            <a:ext cx="869146" cy="783332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25" y="5316385"/>
            <a:ext cx="671429" cy="671429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285" y="5471400"/>
            <a:ext cx="565631" cy="565631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5" y="2387126"/>
            <a:ext cx="766613" cy="766613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078" y="3429000"/>
            <a:ext cx="478590" cy="478590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285" y="4195767"/>
            <a:ext cx="733108" cy="73310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27" y="4260389"/>
            <a:ext cx="603863" cy="603863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05" y="1388685"/>
            <a:ext cx="837577" cy="837577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3" y="5412124"/>
            <a:ext cx="801646" cy="801646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57" y="3429000"/>
            <a:ext cx="449539" cy="449539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212" y="2479903"/>
            <a:ext cx="556456" cy="556456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58" y="4262159"/>
            <a:ext cx="892461" cy="892461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48" y="1355488"/>
            <a:ext cx="835204" cy="835204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9" y="3429000"/>
            <a:ext cx="660646" cy="660646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57" y="1463168"/>
            <a:ext cx="618621" cy="618621"/>
          </a:xfrm>
          <a:prstGeom prst="rect">
            <a:avLst/>
          </a:prstGeom>
        </p:spPr>
      </p:pic>
      <p:sp>
        <p:nvSpPr>
          <p:cNvPr id="34" name="Прямоугольник 33"/>
          <p:cNvSpPr/>
          <p:nvPr/>
        </p:nvSpPr>
        <p:spPr>
          <a:xfrm>
            <a:off x="6493417" y="1135781"/>
            <a:ext cx="5210903" cy="5512876"/>
          </a:xfrm>
          <a:prstGeom prst="rect">
            <a:avLst/>
          </a:prstGeom>
          <a:solidFill>
            <a:srgbClr val="00456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210" y="4040682"/>
            <a:ext cx="788309" cy="788309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796" y="2663701"/>
            <a:ext cx="745315" cy="745315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273" y="1393673"/>
            <a:ext cx="709903" cy="709903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273" y="5109931"/>
            <a:ext cx="877883" cy="877883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490" y="2555694"/>
            <a:ext cx="887662" cy="887662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354F0E67-5CCF-5D31-E6C2-4B78F4338035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81" y="2456345"/>
            <a:ext cx="589510" cy="58951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9203AE8C-8951-8E21-8C9C-313CD910E48D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775" y="3370804"/>
            <a:ext cx="565930" cy="56593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07821204-8F0F-6406-58E7-2C788461F27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861" y="4330474"/>
            <a:ext cx="565930" cy="56593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A633BC0D-BAB5-F6D6-81A6-018131E4F5D7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199" y="3390835"/>
            <a:ext cx="565930" cy="56593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8145C9A6-E8F9-D059-3ED9-A3C8023EA76F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861" y="5421884"/>
            <a:ext cx="565930" cy="56593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48FDD3B8-4C1B-F4BF-36F4-C242B5E59E11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538" y="4343640"/>
            <a:ext cx="565930" cy="565930"/>
          </a:xfrm>
          <a:prstGeom prst="rect">
            <a:avLst/>
          </a:prstGeom>
        </p:spPr>
      </p:pic>
      <p:pic>
        <p:nvPicPr>
          <p:cNvPr id="46" name="Рисунок 45" descr="Рубль">
            <a:extLst>
              <a:ext uri="{FF2B5EF4-FFF2-40B4-BE49-F238E27FC236}">
                <a16:creationId xmlns:a16="http://schemas.microsoft.com/office/drawing/2014/main" id="{5E29A2A0-D81C-6064-340A-7C37B40CD77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447775" y="5412124"/>
            <a:ext cx="528201" cy="528201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ACAB14A1-8578-6D4D-C5B8-307D5265CF63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860" y="2730657"/>
            <a:ext cx="667886" cy="667886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E1498AD6-6CAF-38A1-6DC6-006EACA55F21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202" y="4100893"/>
            <a:ext cx="667886" cy="667886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6DBB6EDA-6D95-E8F9-3729-218C379D83CB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635" y="4135753"/>
            <a:ext cx="695715" cy="695715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B93D436C-A626-9A54-5ACA-25B038C3D66E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361" y="1377140"/>
            <a:ext cx="667886" cy="667886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80B2F2F1-3D2E-907D-E07E-C9601E24AB0A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095" y="111245"/>
            <a:ext cx="627534" cy="627534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BCE62962-DB1C-5E31-9F59-BF80975D2EE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993" y="5272439"/>
            <a:ext cx="667886" cy="667886"/>
          </a:xfrm>
          <a:prstGeom prst="rect">
            <a:avLst/>
          </a:prstGeom>
        </p:spPr>
      </p:pic>
      <p:sp>
        <p:nvSpPr>
          <p:cNvPr id="53" name="Прямоугольник 52"/>
          <p:cNvSpPr/>
          <p:nvPr/>
        </p:nvSpPr>
        <p:spPr>
          <a:xfrm>
            <a:off x="393223" y="6296409"/>
            <a:ext cx="71504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Дополнительно иконки можно найти на сайте </a:t>
            </a:r>
            <a:r>
              <a:rPr lang="en-GB" sz="1400" dirty="0">
                <a:latin typeface="Verdana" panose="020B0604030504040204" pitchFamily="34" charset="0"/>
                <a:ea typeface="Verdana" panose="020B0604030504040204" pitchFamily="34" charset="0"/>
              </a:rPr>
              <a:t>https://www.flaticon.com</a:t>
            </a: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ru-RU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54" name="Группа 53"/>
          <p:cNvGrpSpPr/>
          <p:nvPr/>
        </p:nvGrpSpPr>
        <p:grpSpPr>
          <a:xfrm>
            <a:off x="5552111" y="2411629"/>
            <a:ext cx="600385" cy="685189"/>
            <a:chOff x="11409931" y="1724025"/>
            <a:chExt cx="417739" cy="492229"/>
          </a:xfrm>
        </p:grpSpPr>
        <p:sp>
          <p:nvSpPr>
            <p:cNvPr id="55" name="object 25"/>
            <p:cNvSpPr/>
            <p:nvPr/>
          </p:nvSpPr>
          <p:spPr>
            <a:xfrm>
              <a:off x="11409931" y="1724755"/>
              <a:ext cx="139193" cy="24433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6" name="object 26"/>
            <p:cNvSpPr/>
            <p:nvPr/>
          </p:nvSpPr>
          <p:spPr>
            <a:xfrm>
              <a:off x="11688613" y="1724025"/>
              <a:ext cx="139057" cy="247040"/>
            </a:xfrm>
            <a:prstGeom prst="rect">
              <a:avLst/>
            </a:prstGeom>
            <a:blipFill>
              <a:blip r:embed="rId4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7" name="object 27"/>
            <p:cNvSpPr/>
            <p:nvPr/>
          </p:nvSpPr>
          <p:spPr>
            <a:xfrm>
              <a:off x="11481090" y="1796520"/>
              <a:ext cx="270510" cy="419734"/>
            </a:xfrm>
            <a:custGeom>
              <a:avLst/>
              <a:gdLst/>
              <a:ahLst/>
              <a:cxnLst/>
              <a:rect l="l" t="t" r="r" b="b"/>
              <a:pathLst>
                <a:path w="270509" h="419735">
                  <a:moveTo>
                    <a:pt x="181990" y="124320"/>
                  </a:moveTo>
                  <a:lnTo>
                    <a:pt x="87909" y="124320"/>
                  </a:lnTo>
                  <a:lnTo>
                    <a:pt x="84785" y="126657"/>
                  </a:lnTo>
                  <a:lnTo>
                    <a:pt x="83794" y="130048"/>
                  </a:lnTo>
                  <a:lnTo>
                    <a:pt x="0" y="412165"/>
                  </a:lnTo>
                  <a:lnTo>
                    <a:pt x="2400" y="416623"/>
                  </a:lnTo>
                  <a:lnTo>
                    <a:pt x="10845" y="419150"/>
                  </a:lnTo>
                  <a:lnTo>
                    <a:pt x="15290" y="416737"/>
                  </a:lnTo>
                  <a:lnTo>
                    <a:pt x="16666" y="412165"/>
                  </a:lnTo>
                  <a:lnTo>
                    <a:pt x="49377" y="302031"/>
                  </a:lnTo>
                  <a:lnTo>
                    <a:pt x="237252" y="302031"/>
                  </a:lnTo>
                  <a:lnTo>
                    <a:pt x="232516" y="286105"/>
                  </a:lnTo>
                  <a:lnTo>
                    <a:pt x="54152" y="286105"/>
                  </a:lnTo>
                  <a:lnTo>
                    <a:pt x="70408" y="231394"/>
                  </a:lnTo>
                  <a:lnTo>
                    <a:pt x="216247" y="231394"/>
                  </a:lnTo>
                  <a:lnTo>
                    <a:pt x="211507" y="215455"/>
                  </a:lnTo>
                  <a:lnTo>
                    <a:pt x="75082" y="215455"/>
                  </a:lnTo>
                  <a:lnTo>
                    <a:pt x="97396" y="140258"/>
                  </a:lnTo>
                  <a:lnTo>
                    <a:pt x="189147" y="140258"/>
                  </a:lnTo>
                  <a:lnTo>
                    <a:pt x="185102" y="126657"/>
                  </a:lnTo>
                  <a:lnTo>
                    <a:pt x="181990" y="124320"/>
                  </a:lnTo>
                  <a:close/>
                </a:path>
                <a:path w="270509" h="419735">
                  <a:moveTo>
                    <a:pt x="237252" y="302031"/>
                  </a:moveTo>
                  <a:lnTo>
                    <a:pt x="220624" y="302031"/>
                  </a:lnTo>
                  <a:lnTo>
                    <a:pt x="254711" y="416737"/>
                  </a:lnTo>
                  <a:lnTo>
                    <a:pt x="259156" y="419150"/>
                  </a:lnTo>
                  <a:lnTo>
                    <a:pt x="267601" y="416623"/>
                  </a:lnTo>
                  <a:lnTo>
                    <a:pt x="270002" y="412165"/>
                  </a:lnTo>
                  <a:lnTo>
                    <a:pt x="237252" y="302031"/>
                  </a:lnTo>
                  <a:close/>
                </a:path>
                <a:path w="270509" h="419735">
                  <a:moveTo>
                    <a:pt x="216247" y="231394"/>
                  </a:moveTo>
                  <a:lnTo>
                    <a:pt x="199694" y="231394"/>
                  </a:lnTo>
                  <a:lnTo>
                    <a:pt x="215950" y="286105"/>
                  </a:lnTo>
                  <a:lnTo>
                    <a:pt x="232516" y="286105"/>
                  </a:lnTo>
                  <a:lnTo>
                    <a:pt x="216247" y="231394"/>
                  </a:lnTo>
                  <a:close/>
                </a:path>
                <a:path w="270509" h="419735">
                  <a:moveTo>
                    <a:pt x="189147" y="140258"/>
                  </a:moveTo>
                  <a:lnTo>
                    <a:pt x="172605" y="140258"/>
                  </a:lnTo>
                  <a:lnTo>
                    <a:pt x="194919" y="215455"/>
                  </a:lnTo>
                  <a:lnTo>
                    <a:pt x="211507" y="215455"/>
                  </a:lnTo>
                  <a:lnTo>
                    <a:pt x="189147" y="140258"/>
                  </a:lnTo>
                  <a:close/>
                </a:path>
                <a:path w="270509" h="419735">
                  <a:moveTo>
                    <a:pt x="127038" y="0"/>
                  </a:moveTo>
                  <a:lnTo>
                    <a:pt x="107848" y="7097"/>
                  </a:lnTo>
                  <a:lnTo>
                    <a:pt x="93376" y="20534"/>
                  </a:lnTo>
                  <a:lnTo>
                    <a:pt x="85000" y="38417"/>
                  </a:lnTo>
                  <a:lnTo>
                    <a:pt x="84099" y="58851"/>
                  </a:lnTo>
                  <a:lnTo>
                    <a:pt x="89154" y="74408"/>
                  </a:lnTo>
                  <a:lnTo>
                    <a:pt x="98567" y="87322"/>
                  </a:lnTo>
                  <a:lnTo>
                    <a:pt x="111481" y="96735"/>
                  </a:lnTo>
                  <a:lnTo>
                    <a:pt x="127038" y="101790"/>
                  </a:lnTo>
                  <a:lnTo>
                    <a:pt x="127038" y="124320"/>
                  </a:lnTo>
                  <a:lnTo>
                    <a:pt x="142963" y="124320"/>
                  </a:lnTo>
                  <a:lnTo>
                    <a:pt x="142963" y="101790"/>
                  </a:lnTo>
                  <a:lnTo>
                    <a:pt x="162153" y="94693"/>
                  </a:lnTo>
                  <a:lnTo>
                    <a:pt x="170634" y="86817"/>
                  </a:lnTo>
                  <a:lnTo>
                    <a:pt x="135000" y="86817"/>
                  </a:lnTo>
                  <a:lnTo>
                    <a:pt x="121146" y="84021"/>
                  </a:lnTo>
                  <a:lnTo>
                    <a:pt x="109835" y="76396"/>
                  </a:lnTo>
                  <a:lnTo>
                    <a:pt x="102211" y="65085"/>
                  </a:lnTo>
                  <a:lnTo>
                    <a:pt x="99415" y="51231"/>
                  </a:lnTo>
                  <a:lnTo>
                    <a:pt x="102211" y="37377"/>
                  </a:lnTo>
                  <a:lnTo>
                    <a:pt x="109835" y="26066"/>
                  </a:lnTo>
                  <a:lnTo>
                    <a:pt x="121146" y="18441"/>
                  </a:lnTo>
                  <a:lnTo>
                    <a:pt x="135000" y="15646"/>
                  </a:lnTo>
                  <a:lnTo>
                    <a:pt x="171283" y="15646"/>
                  </a:lnTo>
                  <a:lnTo>
                    <a:pt x="165361" y="9271"/>
                  </a:lnTo>
                  <a:lnTo>
                    <a:pt x="147474" y="895"/>
                  </a:lnTo>
                  <a:lnTo>
                    <a:pt x="127038" y="0"/>
                  </a:lnTo>
                  <a:close/>
                </a:path>
                <a:path w="270509" h="419735">
                  <a:moveTo>
                    <a:pt x="171283" y="15646"/>
                  </a:moveTo>
                  <a:lnTo>
                    <a:pt x="135000" y="15646"/>
                  </a:lnTo>
                  <a:lnTo>
                    <a:pt x="148855" y="18441"/>
                  </a:lnTo>
                  <a:lnTo>
                    <a:pt x="160166" y="26066"/>
                  </a:lnTo>
                  <a:lnTo>
                    <a:pt x="167790" y="37377"/>
                  </a:lnTo>
                  <a:lnTo>
                    <a:pt x="170586" y="51231"/>
                  </a:lnTo>
                  <a:lnTo>
                    <a:pt x="167790" y="65085"/>
                  </a:lnTo>
                  <a:lnTo>
                    <a:pt x="160166" y="76396"/>
                  </a:lnTo>
                  <a:lnTo>
                    <a:pt x="148855" y="84021"/>
                  </a:lnTo>
                  <a:lnTo>
                    <a:pt x="135000" y="86817"/>
                  </a:lnTo>
                  <a:lnTo>
                    <a:pt x="170634" y="86817"/>
                  </a:lnTo>
                  <a:lnTo>
                    <a:pt x="176625" y="81254"/>
                  </a:lnTo>
                  <a:lnTo>
                    <a:pt x="185001" y="63367"/>
                  </a:lnTo>
                  <a:lnTo>
                    <a:pt x="185902" y="42926"/>
                  </a:lnTo>
                  <a:lnTo>
                    <a:pt x="178803" y="23742"/>
                  </a:lnTo>
                  <a:lnTo>
                    <a:pt x="171283" y="15646"/>
                  </a:lnTo>
                  <a:close/>
                </a:path>
              </a:pathLst>
            </a:custGeom>
            <a:solidFill>
              <a:srgbClr val="003258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927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4647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имиджи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14549" y="1253331"/>
            <a:ext cx="5181600" cy="4351338"/>
          </a:xfrm>
        </p:spPr>
        <p:txBody>
          <a:bodyPr/>
          <a:lstStyle/>
          <a:p>
            <a:pPr>
              <a:buClr>
                <a:srgbClr val="00456D"/>
              </a:buClr>
              <a:buFont typeface="Wingdings" panose="05000000000000000000" pitchFamily="2" charset="2"/>
              <a:buChar char="§"/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фото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4" t="7382" r="8342" b="12644"/>
          <a:stretch/>
        </p:blipFill>
        <p:spPr>
          <a:xfrm>
            <a:off x="3416061" y="1253331"/>
            <a:ext cx="3496573" cy="196682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70" t="12323" r="4395" b="6135"/>
          <a:stretch/>
        </p:blipFill>
        <p:spPr>
          <a:xfrm>
            <a:off x="7300824" y="1253331"/>
            <a:ext cx="3490822" cy="19727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06" t="16470" r="11894" b="17307"/>
          <a:stretch/>
        </p:blipFill>
        <p:spPr>
          <a:xfrm>
            <a:off x="3416061" y="3755124"/>
            <a:ext cx="3496573" cy="19606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27322" t="34208" r="27214" b="20328"/>
          <a:stretch/>
        </p:blipFill>
        <p:spPr>
          <a:xfrm>
            <a:off x="7300824" y="3755123"/>
            <a:ext cx="3490822" cy="196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85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6066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Имиджи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14549" y="1253331"/>
            <a:ext cx="5181600" cy="4351338"/>
          </a:xfrm>
        </p:spPr>
        <p:txBody>
          <a:bodyPr/>
          <a:lstStyle/>
          <a:p>
            <a:pPr>
              <a:buClr>
                <a:srgbClr val="00456D"/>
              </a:buClr>
              <a:buFont typeface="Wingdings" panose="05000000000000000000" pitchFamily="2" charset="2"/>
              <a:buChar char="§"/>
            </a:pPr>
            <a:r>
              <a:rPr lang="ru-RU" dirty="0" smtClean="0"/>
              <a:t>Фото продуктов</a:t>
            </a:r>
            <a:endParaRPr lang="ru-RU" dirty="0"/>
          </a:p>
        </p:txBody>
      </p:sp>
      <p:pic>
        <p:nvPicPr>
          <p:cNvPr id="2050" name="Picture 2" descr="https://downloader.disk.yandex.ru/preview/b4e336e217582e42626b974ca2f462b2dac7e190193d669b85153d6e564fe7b4/64666d80/iDOO24PqUZ8YoN409lta4Bs-3rmeo4572BePPKb7o0j-JJvLi_kvxOLuk4ynutWXuDey0SVcj7v7XbcAang7lg%3D%3D?uid=0&amp;filename=BORT_MB-2R_0000%20copy.png&amp;disposition=inline&amp;hash=&amp;limit=0&amp;content_type=image%2Fpng&amp;owner_uid=0&amp;tknv=v2&amp;size=1872x94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49" y="1916309"/>
            <a:ext cx="1950871" cy="121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downloader.disk.yandex.ru/preview/b6efcbf4956f5c8cef179fdee704f717e6d6c872a85628e406f694bd2b91bbba/64666d80/Kca2gRUN9G3xYm7ZEf1_35BJtBiIltMq7XffO8T5OnDIDIgMEp7LS02AfttbztB6pNoGZPPWJb8gb-AIegMYcQ%3D%3D?uid=0&amp;filename=Bus-NN_Lb_0000%20copy.png&amp;disposition=inline&amp;hash=&amp;limit=0&amp;content_type=image%2Fpng&amp;owner_uid=0&amp;tknv=v2&amp;size=1872x94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682" y="1991400"/>
            <a:ext cx="2086002" cy="130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downloader.disk.yandex.ru/preview/ac9cf193c0ca372a161e7f8abc79b8f3333b8eb86802e7c0b3a64098a5190ce2/64666d80/Qq9EZuHIuwmf_-y_dP4ztDoyRk4lnMRmf-pgmjqEw1NMpSy5qNWtFQbya4VXtXEMcteLdDR1h4Y8oD_ICKxoZQ%3D%3D?uid=0&amp;filename=Bus-NN_xLb_46_0000%20copy.png&amp;disposition=inline&amp;hash=&amp;limit=0&amp;content_type=image%2Fpng&amp;owner_uid=0&amp;tknv=v2&amp;size=1872x94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87" y="1945601"/>
            <a:ext cx="2376408" cy="148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downloader.disk.yandex.ru/preview/e962c7245d312a1dc0c9220989c68cbb834dcf024e4e1f40d172bf52d69c7c14/64666d80/43AonNAV2lNmfaaenO_lJAGvRWipyo_fiKid15XX3EM88VaOB2VphV1IvRYaN_clzcXQpH-yMmpukIwHOQSU4g%3D%3D?uid=0&amp;filename=BusNN_mb_0000%20copy.png&amp;disposition=inline&amp;hash=&amp;limit=0&amp;content_type=image%2Fpng&amp;owner_uid=0&amp;tknv=v2&amp;size=1872x94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101" y="1772443"/>
            <a:ext cx="2787540" cy="174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downloader.disk.yandex.ru/preview/7f7c2684a181b3fc50c9659e095efb0577858fb1675a5844825d5ef6fa6ea4c8/64666d80/sEf11zDWVggsakEXx1ZSJ2aWqBf6-G0CLXKsQeJeaybO8yUtJeCSJIg0R24xfd0v8kANf2x3KUcqgtSefkpswQ%3D%3D?uid=0&amp;filename=Van-NN_mb_0000%20copy.png&amp;disposition=inline&amp;hash=&amp;limit=0&amp;content_type=image%2Fpng&amp;owner_uid=0&amp;tknv=v2&amp;size=1872x94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53" y="4165302"/>
            <a:ext cx="2305869" cy="143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downloader.disk.yandex.ru/preview/5996e664f4c8d8f85daa82248c009090190901794318aa86390028347a0c8187/64666d80/QavWWYD_fHO7M1cs4gWGo9QdIfAB91Kw68n0GkYAS_x9bSixiUlXP2UvrS4iXQaEvk0aIdfZERnIAzf7BqBwJA%3D%3D?uid=0&amp;filename=Van-NN_xLb_46_0000%20copy.png&amp;disposition=inline&amp;hash=&amp;limit=0&amp;content_type=image%2Fpng&amp;owner_uid=0&amp;tknv=v2&amp;size=1872x94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210" y="4140484"/>
            <a:ext cx="2345627" cy="146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downloader.disk.yandex.ru/preview/496599b77fc6a2d7b3a9c2ec176ee5b186feaced942651552ce56b5acd7378ed/64666d80/03NLXMl_FSairYiCktBDJrehfAPenFZPO-7Asr29snHyMs46DMPMtZ-MSZoObwy7xFe0ELsBspr2cJQJackjEw%3D%3D?uid=0&amp;filename=Van_NN_0000.png&amp;disposition=inline&amp;hash=&amp;limit=0&amp;content_type=image%2Fpng&amp;owner_uid=0&amp;tknv=v2&amp;size=1872x94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999" y="3756082"/>
            <a:ext cx="3136102" cy="195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downloader.disk.yandex.ru/preview/34462afa808989fa12f7df8b03d85e8a6d2d23bf979044bfd6051a06bc82a3dd/64666d80/AxDJFSXEiItQI9xfkiw9T2iAa90-gPCtsOheXrUG6Vo5wk00Z-vlTpYz__ri0MSEPmeR6OdlEaYJjxvdFVfK2g%3D%3D?uid=0&amp;filename=bort_mb_1r_0000%20copy.png&amp;disposition=inline&amp;hash=&amp;limit=0&amp;content_type=image%2Fpng&amp;owner_uid=0&amp;tknv=v2&amp;size=1872x94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526" y="3668575"/>
            <a:ext cx="3416474" cy="213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623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Имиджи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14549" y="1253331"/>
            <a:ext cx="5181600" cy="4351338"/>
          </a:xfrm>
        </p:spPr>
        <p:txBody>
          <a:bodyPr/>
          <a:lstStyle/>
          <a:p>
            <a:pPr>
              <a:buClr>
                <a:srgbClr val="00456D"/>
              </a:buClr>
              <a:buFont typeface="Wingdings" panose="05000000000000000000" pitchFamily="2" charset="2"/>
              <a:buChar char="§"/>
            </a:pPr>
            <a:r>
              <a:rPr lang="ru-RU" dirty="0" smtClean="0"/>
              <a:t>Фото продуктов</a:t>
            </a:r>
            <a:endParaRPr lang="ru-RU" dirty="0"/>
          </a:p>
        </p:txBody>
      </p:sp>
      <p:pic>
        <p:nvPicPr>
          <p:cNvPr id="3074" name="Picture 2" descr="https://downloader.disk.yandex.ru/preview/65506aaaa08138e2d550c89bc5fada22aa1d8761d53e0b6821490ca4e4534e46/64664d91/rhAWkOOP3Bxh4Y1A_V6_umOrX7c29WIcCPK4-DyqIisevAE1n8cyIlfkUzAyeLAtgjQFWXrlCVDq6m5l49zSkA%3D%3D?uid=0&amp;filename=v1a.png&amp;disposition=inline&amp;hash=&amp;limit=0&amp;content_type=image%2Fpng&amp;owner_uid=0&amp;tknv=v2&amp;size=1872x94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02" y="4675307"/>
            <a:ext cx="2389764" cy="145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downloader.disk.yandex.ru/preview/2fa1ad9e54112a667b5452ef6cbb61b868a4a4c663c29baafc97bafb76f5c404/64666df1/ZVt_trh37cMgENB3oLaJPIo5sk1TMtSLE_3AGsTUSZI4wXHE1QZjszsJWkaCF_oquOjUNI_pmSEoRDLAesApcQ%3D%3D?uid=0&amp;filename=01_FL_gazon_sadko_1_L1_08.png&amp;disposition=inline&amp;hash=&amp;limit=0&amp;content_type=image%2Fpng&amp;owner_uid=0&amp;tknv=v2&amp;size=1872x94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9" t="26366" r="16871" b="13681"/>
          <a:stretch/>
        </p:blipFill>
        <p:spPr bwMode="auto">
          <a:xfrm>
            <a:off x="4001059" y="4389835"/>
            <a:ext cx="3132987" cy="189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downloader.disk.yandex.ru/preview/40f5adc7e82ec6d36e40dc6d08bdfd17564b8e479cf026f51073ce37203742e9/64666df7/gTUs4U2YdBUTdfpsJpHoW0nFZFuFDcFKLT0q7DopLxplPtb28DJlyy4dhYuyIE1ld2pKBt2Yf5Tz3MTjktdftw%3D%3D?uid=0&amp;filename=1_View01.png&amp;disposition=inline&amp;hash=&amp;limit=0&amp;content_type=image%2Fpng&amp;owner_uid=0&amp;tknv=v2&amp;size=1872x94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716" y="3804808"/>
            <a:ext cx="4523247" cy="305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downloader.disk.yandex.ru/preview/6f3a63487c80d4be40a815f01a35bf9fd3257fab3c3d9fc263ec1fa31025f6bf/64666e32/_a3m_4D79eS1SRsqe_wb1bZWBXuu7hpwoeVXcJDb_xqI0m9Kf1Z4JxPwbToueC9O1cgbDb0l6MeFPRoZ0W-oeA%3D%3D?uid=0&amp;filename=Sobol_NN_2265-00.png&amp;disposition=inline&amp;hash=&amp;limit=0&amp;content_type=image%2Fpng&amp;owner_uid=0&amp;tknv=v2&amp;size=1872x94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49" y="1685893"/>
            <a:ext cx="3188307" cy="199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downloader.disk.yandex.ru/preview/b4efde66c0d9ff8bf1668a7283acff71485df5e9752638542a3d52485f461e42/64666e32/ZYW5FMT0hnetKN9lpiPAxpnHf-kORBwODHRpiFs7CTXgJP8SCuhHdoYrW8AAJQVLh24BrK9IN7-rTEMc77PrQA%3D%3D?uid=0&amp;filename=Sobol_NN_2265-00_3_4_frontR_RED_CMF.png&amp;disposition=inline&amp;hash=&amp;limit=0&amp;content_type=image%2Fpng&amp;owner_uid=0&amp;tknv=v2&amp;size=1872x94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652" y="1700065"/>
            <a:ext cx="3481208" cy="217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downloader.disk.yandex.ru/preview/e9ef8c2b3d2edac798da3cda0acc6165c6672dd0fffeefadf937d7e47efe5411/64666e32/OOzV-nP_aQ3qB4yiWGfEZYGgs7ZiHGGzOR8Hqz3Fmm25SeU1yq3nUzKUb_LF6dCnCDEwOqS6rUSLK-DgnH3IgQ%3D%3D?uid=0&amp;filename=Sobol_NN_2265-00_gray_031.png&amp;disposition=inline&amp;hash=&amp;limit=0&amp;content_type=image%2Fpng&amp;owner_uid=0&amp;tknv=v2&amp;size=1872x94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630" y="1685893"/>
            <a:ext cx="3379417" cy="210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1038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AZ">
      <a:majorFont>
        <a:latin typeface="Gilroy ExtraBold"/>
        <a:ea typeface=""/>
        <a:cs typeface=""/>
      </a:majorFont>
      <a:minorFont>
        <a:latin typeface="Gilroy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73</Words>
  <Application>Microsoft Office PowerPoint</Application>
  <PresentationFormat>Широкоэкранный</PresentationFormat>
  <Paragraphs>26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Gilroy Light</vt:lpstr>
      <vt:lpstr>Helvetica Light</vt:lpstr>
      <vt:lpstr>Verdana</vt:lpstr>
      <vt:lpstr>Wingdings</vt:lpstr>
      <vt:lpstr>Тема Office</vt:lpstr>
      <vt:lpstr>презентация</vt:lpstr>
      <vt:lpstr>Фирменные шрифт, цвет, элементы</vt:lpstr>
      <vt:lpstr>Презентация PowerPoint</vt:lpstr>
      <vt:lpstr>Иконки </vt:lpstr>
      <vt:lpstr>Презентация PowerPoint</vt:lpstr>
      <vt:lpstr>имиджи</vt:lpstr>
      <vt:lpstr>Презентация PowerPoint</vt:lpstr>
      <vt:lpstr>Имиджи</vt:lpstr>
      <vt:lpstr>Имиджи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Tikhonova Elena</dc:creator>
  <cp:lastModifiedBy>Tikhonova Elena</cp:lastModifiedBy>
  <cp:revision>21</cp:revision>
  <cp:lastPrinted>2023-05-18T14:40:24Z</cp:lastPrinted>
  <dcterms:created xsi:type="dcterms:W3CDTF">2023-05-18T07:47:15Z</dcterms:created>
  <dcterms:modified xsi:type="dcterms:W3CDTF">2023-05-30T06:47:59Z</dcterms:modified>
</cp:coreProperties>
</file>